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056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85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22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20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6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72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554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803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916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42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F366C-4549-476D-9A62-86D2A45C5100}" type="datetimeFigureOut">
              <a:rPr lang="es-ES" smtClean="0"/>
              <a:t>15/05/2016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912FC-3F09-45D9-9716-E6ABA5797C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38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605307"/>
            <a:ext cx="9144000" cy="2343955"/>
          </a:xfrm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es-ES" sz="4400" dirty="0" smtClean="0"/>
              <a:t>La calle </a:t>
            </a:r>
            <a:r>
              <a:rPr lang="es-ES" sz="4400" dirty="0" err="1" smtClean="0"/>
              <a:t>Gravina</a:t>
            </a:r>
            <a:r>
              <a:rPr lang="es-ES" sz="4400" dirty="0" smtClean="0"/>
              <a:t>, donde nací, vivo y de donde partiré:</a:t>
            </a:r>
            <a:endParaRPr lang="es-E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245476"/>
            <a:ext cx="9144000" cy="2266682"/>
          </a:xfrm>
        </p:spPr>
        <p:txBody>
          <a:bodyPr>
            <a:normAutofit fontScale="92500"/>
          </a:bodyPr>
          <a:lstStyle/>
          <a:p>
            <a:pPr algn="just"/>
            <a:r>
              <a:rPr lang="es-ES" dirty="0" smtClean="0"/>
              <a:t>Está situada en Ferrol, entre la calle del Arce y la calle de San Diego, cortándola como si fuera una H (hache) y por la otra banda es paralela a la calle Real y la calle María. Cuando nací había un jardín en la parte de detrás que lindaba con la cocina. Recuerdo a nuestra madre que nos bajaba la comida en una bolsa, mientras nosotros no nos cansábamos de jugar allí. Actualmente existe un garaje con sesenta plazas con un sistema de apertura y cierre automáticos. Y la entrada y salida es para coches de todo tipo, incluidas motos y bicicletas.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998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4262" y="352246"/>
            <a:ext cx="10515600" cy="1325563"/>
          </a:xfrm>
          <a:solidFill>
            <a:schemeClr val="accent4"/>
          </a:solidFill>
          <a:ln>
            <a:solidFill>
              <a:schemeClr val="accent6"/>
            </a:solidFill>
          </a:ln>
        </p:spPr>
        <p:txBody>
          <a:bodyPr/>
          <a:lstStyle/>
          <a:p>
            <a:r>
              <a:rPr lang="es-ES" dirty="0" smtClean="0"/>
              <a:t>La plaza más cercana es la de </a:t>
            </a:r>
            <a:r>
              <a:rPr lang="es-ES" dirty="0" err="1" smtClean="0"/>
              <a:t>Amboage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>
                <a:latin typeface="Berlin Sans FB Demi" panose="020E0802020502020306" pitchFamily="34" charset="0"/>
              </a:rPr>
              <a:t>Tiene una historia muy característica, se dice de ella, que el marqués de </a:t>
            </a:r>
            <a:r>
              <a:rPr lang="es-ES" dirty="0" err="1" smtClean="0">
                <a:latin typeface="Berlin Sans FB Demi" panose="020E0802020502020306" pitchFamily="34" charset="0"/>
              </a:rPr>
              <a:t>Amboage</a:t>
            </a:r>
            <a:r>
              <a:rPr lang="es-ES" dirty="0" smtClean="0">
                <a:latin typeface="Berlin Sans FB Demi" panose="020E0802020502020306" pitchFamily="34" charset="0"/>
              </a:rPr>
              <a:t> con su estatua que lo representa (Don Ramón </a:t>
            </a:r>
            <a:r>
              <a:rPr lang="es-ES" dirty="0" err="1" smtClean="0">
                <a:latin typeface="Berlin Sans FB Demi" panose="020E0802020502020306" pitchFamily="34" charset="0"/>
              </a:rPr>
              <a:t>Plá</a:t>
            </a:r>
            <a:r>
              <a:rPr lang="es-ES" dirty="0" smtClean="0">
                <a:latin typeface="Berlin Sans FB Demi" panose="020E0802020502020306" pitchFamily="34" charset="0"/>
              </a:rPr>
              <a:t>).</a:t>
            </a:r>
          </a:p>
          <a:p>
            <a:pPr algn="just"/>
            <a:r>
              <a:rPr lang="es-ES" dirty="0" smtClean="0">
                <a:latin typeface="Berlin Sans FB Demi" panose="020E0802020502020306" pitchFamily="34" charset="0"/>
              </a:rPr>
              <a:t>Persona muy respetada en el tiempo en el que le tocó vivir ¿para qué juzgar a la historia? Otorgó a los ferrolanos un privilegio y que era que los que hemos nacido aquí la paga de 1.500 pesetas y la exención del servicio militar, a cambio de tareas civiles, siempre y cuando probaran la consistencia de dichos argumentos. Y digo que a cambio lo tacharon de negrero. Pero </a:t>
            </a:r>
            <a:r>
              <a:rPr lang="es-ES" dirty="0">
                <a:solidFill>
                  <a:prstClr val="black"/>
                </a:solidFill>
                <a:latin typeface="Berlin Sans FB Demi" panose="020E0802020502020306" pitchFamily="34" charset="0"/>
              </a:rPr>
              <a:t>¿</a:t>
            </a:r>
            <a:r>
              <a:rPr lang="es-ES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por qué juzgar </a:t>
            </a:r>
            <a:r>
              <a:rPr lang="es-ES" dirty="0">
                <a:solidFill>
                  <a:prstClr val="black"/>
                </a:solidFill>
                <a:latin typeface="Berlin Sans FB Demi" panose="020E0802020502020306" pitchFamily="34" charset="0"/>
              </a:rPr>
              <a:t>a la historia</a:t>
            </a:r>
            <a:r>
              <a:rPr lang="es-ES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? Si nosotros caeremos en los mismos o peores errores.</a:t>
            </a:r>
            <a:endParaRPr lang="es-ES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61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s-ES" dirty="0" smtClean="0">
                <a:solidFill>
                  <a:srgbClr val="FFC000"/>
                </a:solidFill>
              </a:rPr>
              <a:t>Iglesias cercanas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Nuestra Señora de la Merced, situada en la calle </a:t>
            </a:r>
            <a:r>
              <a:rPr lang="es-ES" dirty="0" err="1" smtClean="0"/>
              <a:t>Gravina</a:t>
            </a:r>
            <a:r>
              <a:rPr lang="es-ES" dirty="0" smtClean="0"/>
              <a:t>, al norte de la plaza de </a:t>
            </a:r>
            <a:r>
              <a:rPr lang="es-ES" dirty="0" err="1" smtClean="0"/>
              <a:t>Amboage</a:t>
            </a:r>
            <a:r>
              <a:rPr lang="es-ES" dirty="0" smtClean="0"/>
              <a:t>.</a:t>
            </a:r>
          </a:p>
          <a:p>
            <a:r>
              <a:rPr lang="es-ES" dirty="0" smtClean="0"/>
              <a:t>Iglesia de Nuestra Señora de Dolores (nuestra diócesis).</a:t>
            </a:r>
          </a:p>
          <a:p>
            <a:r>
              <a:rPr lang="es-ES" dirty="0" smtClean="0"/>
              <a:t>Las Esclavas del Santísimo donde se expone el Santísimo Sacramento</a:t>
            </a:r>
          </a:p>
          <a:p>
            <a:pPr marL="0" indent="0">
              <a:buNone/>
            </a:pPr>
            <a:r>
              <a:rPr lang="es-ES" dirty="0"/>
              <a:t>d</a:t>
            </a:r>
            <a:r>
              <a:rPr lang="es-ES" dirty="0" smtClean="0"/>
              <a:t>e forma continuada, mientras abren la Iglesia. Está claro. Esas señoras son unas auténticas santas. Hábito blanco en el interior de su capilla, aunque mientras salen a la calle su hábito es negro.</a:t>
            </a:r>
          </a:p>
          <a:p>
            <a:r>
              <a:rPr lang="es-ES" dirty="0" smtClean="0"/>
              <a:t>Iglesia </a:t>
            </a:r>
            <a:r>
              <a:rPr lang="es-ES" dirty="0" err="1" smtClean="0"/>
              <a:t>Concatedral</a:t>
            </a:r>
            <a:r>
              <a:rPr lang="es-ES" dirty="0" smtClean="0"/>
              <a:t> de San Julián</a:t>
            </a:r>
          </a:p>
          <a:p>
            <a:r>
              <a:rPr lang="es-ES" dirty="0" smtClean="0"/>
              <a:t>Iglesia castrense de San Francisco.</a:t>
            </a:r>
          </a:p>
          <a:p>
            <a:r>
              <a:rPr lang="es-ES" dirty="0" smtClean="0"/>
              <a:t>La orden tercera de San Francisco (de tradición servita), situada entre el Parador de Turismo y la anteriormente citada castrense.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947769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368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Berlin Sans FB Demi</vt:lpstr>
      <vt:lpstr>Calibri</vt:lpstr>
      <vt:lpstr>Calibri Light</vt:lpstr>
      <vt:lpstr>Tema de Office</vt:lpstr>
      <vt:lpstr>La calle Gravina, donde nací, vivo y de donde partiré:</vt:lpstr>
      <vt:lpstr>La plaza más cercana es la de Amboage</vt:lpstr>
      <vt:lpstr>Iglesias cercanas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calle Gravina, donde nací, vivo y donde partiré</dc:title>
  <dc:creator>guillermo cenalmor palanca</dc:creator>
  <cp:lastModifiedBy>guillermo cenalmor palanca</cp:lastModifiedBy>
  <cp:revision>8</cp:revision>
  <dcterms:created xsi:type="dcterms:W3CDTF">2016-05-14T22:24:24Z</dcterms:created>
  <dcterms:modified xsi:type="dcterms:W3CDTF">2016-05-14T23:00:37Z</dcterms:modified>
</cp:coreProperties>
</file>