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A48128DE-999E-4B7C-93E3-87071E881A41}" type="datetimeFigureOut">
              <a:rPr lang="es-ES" smtClean="0"/>
              <a:t>15/05/2016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E6DDCDB-B8C4-4EBA-8ED7-2E24BE4B2755}" type="slidenum">
              <a:rPr lang="es-ES" smtClean="0"/>
              <a:t>‹Nº›</a:t>
            </a:fld>
            <a:endParaRPr lang="es-ES"/>
          </a:p>
        </p:txBody>
      </p:sp>
    </p:spTree>
    <p:extLst>
      <p:ext uri="{BB962C8B-B14F-4D97-AF65-F5344CB8AC3E}">
        <p14:creationId xmlns:p14="http://schemas.microsoft.com/office/powerpoint/2010/main" val="2761472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A48128DE-999E-4B7C-93E3-87071E881A41}" type="datetimeFigureOut">
              <a:rPr lang="es-ES" smtClean="0"/>
              <a:t>15/05/2016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E6DDCDB-B8C4-4EBA-8ED7-2E24BE4B2755}" type="slidenum">
              <a:rPr lang="es-ES" smtClean="0"/>
              <a:t>‹Nº›</a:t>
            </a:fld>
            <a:endParaRPr lang="es-ES"/>
          </a:p>
        </p:txBody>
      </p:sp>
    </p:spTree>
    <p:extLst>
      <p:ext uri="{BB962C8B-B14F-4D97-AF65-F5344CB8AC3E}">
        <p14:creationId xmlns:p14="http://schemas.microsoft.com/office/powerpoint/2010/main" val="1233551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A48128DE-999E-4B7C-93E3-87071E881A41}" type="datetimeFigureOut">
              <a:rPr lang="es-ES" smtClean="0"/>
              <a:t>15/05/2016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E6DDCDB-B8C4-4EBA-8ED7-2E24BE4B2755}" type="slidenum">
              <a:rPr lang="es-ES" smtClean="0"/>
              <a:t>‹Nº›</a:t>
            </a:fld>
            <a:endParaRPr lang="es-ES"/>
          </a:p>
        </p:txBody>
      </p:sp>
    </p:spTree>
    <p:extLst>
      <p:ext uri="{BB962C8B-B14F-4D97-AF65-F5344CB8AC3E}">
        <p14:creationId xmlns:p14="http://schemas.microsoft.com/office/powerpoint/2010/main" val="2642604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A48128DE-999E-4B7C-93E3-87071E881A41}" type="datetimeFigureOut">
              <a:rPr lang="es-ES" smtClean="0"/>
              <a:t>15/05/2016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E6DDCDB-B8C4-4EBA-8ED7-2E24BE4B2755}" type="slidenum">
              <a:rPr lang="es-ES" smtClean="0"/>
              <a:t>‹Nº›</a:t>
            </a:fld>
            <a:endParaRPr lang="es-ES"/>
          </a:p>
        </p:txBody>
      </p:sp>
    </p:spTree>
    <p:extLst>
      <p:ext uri="{BB962C8B-B14F-4D97-AF65-F5344CB8AC3E}">
        <p14:creationId xmlns:p14="http://schemas.microsoft.com/office/powerpoint/2010/main" val="3795065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A48128DE-999E-4B7C-93E3-87071E881A41}" type="datetimeFigureOut">
              <a:rPr lang="es-ES" smtClean="0"/>
              <a:t>15/05/2016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E6DDCDB-B8C4-4EBA-8ED7-2E24BE4B2755}" type="slidenum">
              <a:rPr lang="es-ES" smtClean="0"/>
              <a:t>‹Nº›</a:t>
            </a:fld>
            <a:endParaRPr lang="es-ES"/>
          </a:p>
        </p:txBody>
      </p:sp>
    </p:spTree>
    <p:extLst>
      <p:ext uri="{BB962C8B-B14F-4D97-AF65-F5344CB8AC3E}">
        <p14:creationId xmlns:p14="http://schemas.microsoft.com/office/powerpoint/2010/main" val="3993413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A48128DE-999E-4B7C-93E3-87071E881A41}" type="datetimeFigureOut">
              <a:rPr lang="es-ES" smtClean="0"/>
              <a:t>15/05/2016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DE6DDCDB-B8C4-4EBA-8ED7-2E24BE4B2755}" type="slidenum">
              <a:rPr lang="es-ES" smtClean="0"/>
              <a:t>‹Nº›</a:t>
            </a:fld>
            <a:endParaRPr lang="es-ES"/>
          </a:p>
        </p:txBody>
      </p:sp>
    </p:spTree>
    <p:extLst>
      <p:ext uri="{BB962C8B-B14F-4D97-AF65-F5344CB8AC3E}">
        <p14:creationId xmlns:p14="http://schemas.microsoft.com/office/powerpoint/2010/main" val="791673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A48128DE-999E-4B7C-93E3-87071E881A41}" type="datetimeFigureOut">
              <a:rPr lang="es-ES" smtClean="0"/>
              <a:t>15/05/2016</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DE6DDCDB-B8C4-4EBA-8ED7-2E24BE4B2755}" type="slidenum">
              <a:rPr lang="es-ES" smtClean="0"/>
              <a:t>‹Nº›</a:t>
            </a:fld>
            <a:endParaRPr lang="es-ES"/>
          </a:p>
        </p:txBody>
      </p:sp>
    </p:spTree>
    <p:extLst>
      <p:ext uri="{BB962C8B-B14F-4D97-AF65-F5344CB8AC3E}">
        <p14:creationId xmlns:p14="http://schemas.microsoft.com/office/powerpoint/2010/main" val="2166321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A48128DE-999E-4B7C-93E3-87071E881A41}" type="datetimeFigureOut">
              <a:rPr lang="es-ES" smtClean="0"/>
              <a:t>15/05/2016</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DE6DDCDB-B8C4-4EBA-8ED7-2E24BE4B2755}" type="slidenum">
              <a:rPr lang="es-ES" smtClean="0"/>
              <a:t>‹Nº›</a:t>
            </a:fld>
            <a:endParaRPr lang="es-ES"/>
          </a:p>
        </p:txBody>
      </p:sp>
    </p:spTree>
    <p:extLst>
      <p:ext uri="{BB962C8B-B14F-4D97-AF65-F5344CB8AC3E}">
        <p14:creationId xmlns:p14="http://schemas.microsoft.com/office/powerpoint/2010/main" val="3979029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48128DE-999E-4B7C-93E3-87071E881A41}" type="datetimeFigureOut">
              <a:rPr lang="es-ES" smtClean="0"/>
              <a:t>15/05/2016</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DE6DDCDB-B8C4-4EBA-8ED7-2E24BE4B2755}" type="slidenum">
              <a:rPr lang="es-ES" smtClean="0"/>
              <a:t>‹Nº›</a:t>
            </a:fld>
            <a:endParaRPr lang="es-ES"/>
          </a:p>
        </p:txBody>
      </p:sp>
    </p:spTree>
    <p:extLst>
      <p:ext uri="{BB962C8B-B14F-4D97-AF65-F5344CB8AC3E}">
        <p14:creationId xmlns:p14="http://schemas.microsoft.com/office/powerpoint/2010/main" val="3216695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48128DE-999E-4B7C-93E3-87071E881A41}" type="datetimeFigureOut">
              <a:rPr lang="es-ES" smtClean="0"/>
              <a:t>15/05/2016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DE6DDCDB-B8C4-4EBA-8ED7-2E24BE4B2755}" type="slidenum">
              <a:rPr lang="es-ES" smtClean="0"/>
              <a:t>‹Nº›</a:t>
            </a:fld>
            <a:endParaRPr lang="es-ES"/>
          </a:p>
        </p:txBody>
      </p:sp>
    </p:spTree>
    <p:extLst>
      <p:ext uri="{BB962C8B-B14F-4D97-AF65-F5344CB8AC3E}">
        <p14:creationId xmlns:p14="http://schemas.microsoft.com/office/powerpoint/2010/main" val="981966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48128DE-999E-4B7C-93E3-87071E881A41}" type="datetimeFigureOut">
              <a:rPr lang="es-ES" smtClean="0"/>
              <a:t>15/05/2016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DE6DDCDB-B8C4-4EBA-8ED7-2E24BE4B2755}" type="slidenum">
              <a:rPr lang="es-ES" smtClean="0"/>
              <a:t>‹Nº›</a:t>
            </a:fld>
            <a:endParaRPr lang="es-ES"/>
          </a:p>
        </p:txBody>
      </p:sp>
    </p:spTree>
    <p:extLst>
      <p:ext uri="{BB962C8B-B14F-4D97-AF65-F5344CB8AC3E}">
        <p14:creationId xmlns:p14="http://schemas.microsoft.com/office/powerpoint/2010/main" val="69185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128DE-999E-4B7C-93E3-87071E881A41}" type="datetimeFigureOut">
              <a:rPr lang="es-ES" smtClean="0"/>
              <a:t>15/05/2016</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6DDCDB-B8C4-4EBA-8ED7-2E24BE4B2755}" type="slidenum">
              <a:rPr lang="es-ES" smtClean="0"/>
              <a:t>‹Nº›</a:t>
            </a:fld>
            <a:endParaRPr lang="es-ES"/>
          </a:p>
        </p:txBody>
      </p:sp>
    </p:spTree>
    <p:extLst>
      <p:ext uri="{BB962C8B-B14F-4D97-AF65-F5344CB8AC3E}">
        <p14:creationId xmlns:p14="http://schemas.microsoft.com/office/powerpoint/2010/main" val="15588900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450761"/>
            <a:ext cx="9144000" cy="2150771"/>
          </a:xfrm>
        </p:spPr>
        <p:txBody>
          <a:bodyPr/>
          <a:lstStyle/>
          <a:p>
            <a:r>
              <a:rPr lang="es-ES" dirty="0" smtClean="0"/>
              <a:t>Mis penúltimos escritos</a:t>
            </a:r>
            <a:endParaRPr lang="es-ES" dirty="0"/>
          </a:p>
        </p:txBody>
      </p:sp>
      <p:sp>
        <p:nvSpPr>
          <p:cNvPr id="3" name="Subtítulo 2"/>
          <p:cNvSpPr>
            <a:spLocks noGrp="1"/>
          </p:cNvSpPr>
          <p:nvPr>
            <p:ph type="subTitle" idx="1"/>
          </p:nvPr>
        </p:nvSpPr>
        <p:spPr>
          <a:xfrm>
            <a:off x="1524000" y="3602037"/>
            <a:ext cx="9144000" cy="2257849"/>
          </a:xfrm>
        </p:spPr>
        <p:txBody>
          <a:bodyPr>
            <a:normAutofit lnSpcReduction="10000"/>
          </a:bodyPr>
          <a:lstStyle/>
          <a:p>
            <a:r>
              <a:rPr lang="es-ES" dirty="0" smtClean="0"/>
              <a:t>Nunca digas tus últimos escritos porque de la misma forma que pueden ser los últimos también pueden ser los anteriores a estos. Hoy a las cinco de la tarde en Astorga juegan el Equipo de casa contra el </a:t>
            </a:r>
            <a:r>
              <a:rPr lang="es-ES" dirty="0" err="1" smtClean="0"/>
              <a:t>racing</a:t>
            </a:r>
            <a:r>
              <a:rPr lang="es-ES" dirty="0" smtClean="0"/>
              <a:t> de Ferrol. El </a:t>
            </a:r>
            <a:r>
              <a:rPr lang="es-ES" dirty="0" err="1" smtClean="0"/>
              <a:t>racing</a:t>
            </a:r>
            <a:r>
              <a:rPr lang="es-ES" dirty="0" smtClean="0"/>
              <a:t> va de primero, va mi sobrino al partido yo he optado por quedarme en casa acompañando a mi hermana. Sino me equivoco Astorga esta en la provincia de León donde se venden las mantecadas y la cecina.</a:t>
            </a:r>
            <a:endParaRPr lang="es-ES" dirty="0"/>
          </a:p>
        </p:txBody>
      </p:sp>
    </p:spTree>
    <p:extLst>
      <p:ext uri="{BB962C8B-B14F-4D97-AF65-F5344CB8AC3E}">
        <p14:creationId xmlns:p14="http://schemas.microsoft.com/office/powerpoint/2010/main" val="458051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A nadie engaño soy escritor</a:t>
            </a:r>
            <a:endParaRPr lang="es-ES" dirty="0"/>
          </a:p>
        </p:txBody>
      </p:sp>
      <p:sp>
        <p:nvSpPr>
          <p:cNvPr id="3" name="Marcador de contenido 2"/>
          <p:cNvSpPr>
            <a:spLocks noGrp="1"/>
          </p:cNvSpPr>
          <p:nvPr>
            <p:ph idx="1"/>
          </p:nvPr>
        </p:nvSpPr>
        <p:spPr/>
        <p:txBody>
          <a:bodyPr/>
          <a:lstStyle/>
          <a:p>
            <a:r>
              <a:rPr lang="es-ES" dirty="0" smtClean="0"/>
              <a:t>Pero </a:t>
            </a:r>
            <a:r>
              <a:rPr lang="es-ES" dirty="0"/>
              <a:t>d</a:t>
            </a:r>
            <a:r>
              <a:rPr lang="es-ES" dirty="0" smtClean="0"/>
              <a:t>e los que nadie leerá. Hoy en día se llevan los videos donde se ilustra todo, a los políticos les encanta salir en pantalla, que si han presentado un nuevo gobierno, interracial. Pero claro Dios no cuenta,</a:t>
            </a:r>
          </a:p>
          <a:p>
            <a:r>
              <a:rPr lang="es-ES" dirty="0" smtClean="0"/>
              <a:t>Y vaya si cuenta: Tuve hambre y me disteis de comer, peregrino y te dimos alojamiento, sólo y te hicimos compañía. Pero cuando Señor?</a:t>
            </a:r>
          </a:p>
          <a:p>
            <a:r>
              <a:rPr lang="es-ES" dirty="0" smtClean="0"/>
              <a:t>Sediento o en la cárcel y vinimos a verte. Luego vienen los </a:t>
            </a:r>
            <a:r>
              <a:rPr lang="es-ES" dirty="0" err="1" smtClean="0"/>
              <a:t>ayes</a:t>
            </a:r>
            <a:r>
              <a:rPr lang="es-ES" dirty="0" smtClean="0"/>
              <a:t>.</a:t>
            </a:r>
          </a:p>
          <a:p>
            <a:r>
              <a:rPr lang="es-ES" dirty="0" smtClean="0"/>
              <a:t>Ay Señor, pero cuando no lo hicimos. Ojalá te acuerdes de mi en la hora postrera. Sin lamentaciones ni curalotodos. Decía el buen ladrón de una forma repetitiva. Acuérdate de mí, cuando estés en tu Reino. Y yo te lo digo a ti Señor. Y Él que todo lo perdona le replicó:</a:t>
            </a:r>
            <a:endParaRPr lang="es-ES" dirty="0"/>
          </a:p>
        </p:txBody>
      </p:sp>
    </p:spTree>
    <p:extLst>
      <p:ext uri="{BB962C8B-B14F-4D97-AF65-F5344CB8AC3E}">
        <p14:creationId xmlns:p14="http://schemas.microsoft.com/office/powerpoint/2010/main" val="3101582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Te aseguro que hoy mismo estarás conmigo en el Paraíso</a:t>
            </a:r>
            <a:endParaRPr lang="es-ES" dirty="0"/>
          </a:p>
        </p:txBody>
      </p:sp>
      <p:sp>
        <p:nvSpPr>
          <p:cNvPr id="3" name="Marcador de contenido 2"/>
          <p:cNvSpPr>
            <a:spLocks noGrp="1"/>
          </p:cNvSpPr>
          <p:nvPr>
            <p:ph idx="1"/>
          </p:nvPr>
        </p:nvSpPr>
        <p:spPr/>
        <p:txBody>
          <a:bodyPr/>
          <a:lstStyle/>
          <a:p>
            <a:r>
              <a:rPr lang="es-ES" dirty="0" smtClean="0"/>
              <a:t>Y El que era la inocencia, entregó su alma al Señor. Admiro a Dimas</a:t>
            </a:r>
          </a:p>
          <a:p>
            <a:pPr marL="0" indent="0">
              <a:buNone/>
            </a:pPr>
            <a:r>
              <a:rPr lang="es-ES" dirty="0" smtClean="0"/>
              <a:t>Ese buen ladrón que supo reconocer al Hijo de Dios. El Padre antes de la constitución del mundo ama al hijo y este a su vez devuelve su amor de un modo increíble e inmenso, de tal modo que se crea una nueva persona que es el espíritu Santo. De tal modo que el Padre es Dios, el hijo es Dios y el espíritu santo es Dios, no son tres dioses. Son un solo Dios. Y no lo porque lo sepamos, sino porque Tu nos lo has revelado</a:t>
            </a:r>
            <a:endParaRPr lang="es-ES" dirty="0"/>
          </a:p>
        </p:txBody>
      </p:sp>
    </p:spTree>
    <p:extLst>
      <p:ext uri="{BB962C8B-B14F-4D97-AF65-F5344CB8AC3E}">
        <p14:creationId xmlns:p14="http://schemas.microsoft.com/office/powerpoint/2010/main" val="182070718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364</Words>
  <Application>Microsoft Office PowerPoint</Application>
  <PresentationFormat>Panorámica</PresentationFormat>
  <Paragraphs>10</Paragraphs>
  <Slides>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vt:i4>
      </vt:variant>
    </vt:vector>
  </HeadingPairs>
  <TitlesOfParts>
    <vt:vector size="7" baseType="lpstr">
      <vt:lpstr>Arial</vt:lpstr>
      <vt:lpstr>Calibri</vt:lpstr>
      <vt:lpstr>Calibri Light</vt:lpstr>
      <vt:lpstr>Tema de Office</vt:lpstr>
      <vt:lpstr>Mis penúltimos escritos</vt:lpstr>
      <vt:lpstr>A nadie engaño soy escritor</vt:lpstr>
      <vt:lpstr>Te aseguro que hoy mismo estarás conmigo en el Paraíso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 penúltimos escritos</dc:title>
  <dc:creator>guillermo cenalmor palanca</dc:creator>
  <cp:lastModifiedBy>guillermo cenalmor palanca</cp:lastModifiedBy>
  <cp:revision>7</cp:revision>
  <dcterms:created xsi:type="dcterms:W3CDTF">2016-05-15T15:04:20Z</dcterms:created>
  <dcterms:modified xsi:type="dcterms:W3CDTF">2016-05-15T15:32:07Z</dcterms:modified>
</cp:coreProperties>
</file>