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57" autoAdjust="0"/>
    <p:restoredTop sz="94660"/>
  </p:normalViewPr>
  <p:slideViewPr>
    <p:cSldViewPr>
      <p:cViewPr varScale="1">
        <p:scale>
          <a:sx n="69" d="100"/>
          <a:sy n="69" d="100"/>
        </p:scale>
        <p:origin x="-157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556460-78C8-4F3B-B36B-E1ED4A0766B9}" type="datetimeFigureOut">
              <a:rPr lang="es-ES" smtClean="0"/>
              <a:t>16/12/2016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57E88-3D04-4BF4-A19F-13591A81925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1998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557E88-3D04-4BF4-A19F-13591A819255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005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6BEA-D75C-4658-9D91-ACF91AF2FA96}" type="datetimeFigureOut">
              <a:rPr lang="es-ES" smtClean="0"/>
              <a:t>16/12/2016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EDE5-1985-4941-8ED1-D79EEBB6E2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4838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6BEA-D75C-4658-9D91-ACF91AF2FA96}" type="datetimeFigureOut">
              <a:rPr lang="es-ES" smtClean="0"/>
              <a:t>16/12/2016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EDE5-1985-4941-8ED1-D79EEBB6E2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79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6BEA-D75C-4658-9D91-ACF91AF2FA96}" type="datetimeFigureOut">
              <a:rPr lang="es-ES" smtClean="0"/>
              <a:t>16/12/2016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EDE5-1985-4941-8ED1-D79EEBB6E2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0747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6BEA-D75C-4658-9D91-ACF91AF2FA96}" type="datetimeFigureOut">
              <a:rPr lang="es-ES" smtClean="0"/>
              <a:t>16/12/2016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EDE5-1985-4941-8ED1-D79EEBB6E2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89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6BEA-D75C-4658-9D91-ACF91AF2FA96}" type="datetimeFigureOut">
              <a:rPr lang="es-ES" smtClean="0"/>
              <a:t>16/12/2016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EDE5-1985-4941-8ED1-D79EEBB6E2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2189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6BEA-D75C-4658-9D91-ACF91AF2FA96}" type="datetimeFigureOut">
              <a:rPr lang="es-ES" smtClean="0"/>
              <a:t>16/12/2016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EDE5-1985-4941-8ED1-D79EEBB6E2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0322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6BEA-D75C-4658-9D91-ACF91AF2FA96}" type="datetimeFigureOut">
              <a:rPr lang="es-ES" smtClean="0"/>
              <a:t>16/12/2016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EDE5-1985-4941-8ED1-D79EEBB6E2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5192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6BEA-D75C-4658-9D91-ACF91AF2FA96}" type="datetimeFigureOut">
              <a:rPr lang="es-ES" smtClean="0"/>
              <a:t>16/12/2016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EDE5-1985-4941-8ED1-D79EEBB6E2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7909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6BEA-D75C-4658-9D91-ACF91AF2FA96}" type="datetimeFigureOut">
              <a:rPr lang="es-ES" smtClean="0"/>
              <a:t>16/12/2016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EDE5-1985-4941-8ED1-D79EEBB6E2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2784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6BEA-D75C-4658-9D91-ACF91AF2FA96}" type="datetimeFigureOut">
              <a:rPr lang="es-ES" smtClean="0"/>
              <a:t>16/12/2016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EDE5-1985-4941-8ED1-D79EEBB6E2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5245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36BEA-D75C-4658-9D91-ACF91AF2FA96}" type="datetimeFigureOut">
              <a:rPr lang="es-ES" smtClean="0"/>
              <a:t>16/12/2016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BEDE5-1985-4941-8ED1-D79EEBB6E2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0398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36BEA-D75C-4658-9D91-ACF91AF2FA96}" type="datetimeFigureOut">
              <a:rPr lang="es-ES" smtClean="0"/>
              <a:t>16/12/2016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BEDE5-1985-4941-8ED1-D79EEBB6E26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8101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¿Que he hecho hoy?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b="1" dirty="0" smtClean="0"/>
              <a:t>Digno de interés poco en particular</a:t>
            </a:r>
          </a:p>
          <a:p>
            <a:r>
              <a:rPr lang="es-ES" b="1" dirty="0" smtClean="0"/>
              <a:t>le </a:t>
            </a:r>
            <a:r>
              <a:rPr lang="es-ES" b="1" dirty="0" err="1" smtClean="0"/>
              <a:t>dí</a:t>
            </a:r>
            <a:r>
              <a:rPr lang="es-ES" b="1" dirty="0" smtClean="0"/>
              <a:t> 50 euros a mi hijo Carlitos, he encendido el deshumidificador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781291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err="1" smtClean="0"/>
              <a:t>Dí</a:t>
            </a:r>
            <a:r>
              <a:rPr lang="es-ES" dirty="0" smtClean="0"/>
              <a:t> cuenta al seguro de una humedad que tenemos en el desván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Van a venir de la empresa </a:t>
            </a:r>
            <a:r>
              <a:rPr lang="es-ES" dirty="0" err="1" smtClean="0"/>
              <a:t>Pardavila</a:t>
            </a:r>
            <a:r>
              <a:rPr lang="es-ES" dirty="0" smtClean="0"/>
              <a:t> para arreglarla, previo asentimiento de mi hermano Vicente es una uralita que esta </a:t>
            </a:r>
            <a:r>
              <a:rPr lang="es-ES" dirty="0" smtClean="0"/>
              <a:t>mal agujereada y hay una filtración de agua sobre un enchufe de corriente, a saber lo que nos va </a:t>
            </a:r>
            <a:r>
              <a:rPr lang="es-ES" smtClean="0"/>
              <a:t>a costar.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0665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He encendido el deshumidificador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smtClean="0"/>
              <a:t>Va </a:t>
            </a:r>
            <a:r>
              <a:rPr lang="es-ES" dirty="0" smtClean="0"/>
              <a:t>a haber un funeral por el eterno descanso del Prelado del Opus </a:t>
            </a:r>
            <a:r>
              <a:rPr lang="es-ES" dirty="0" smtClean="0"/>
              <a:t>Dei profesor Dr. monseñor Don Javier </a:t>
            </a:r>
            <a:r>
              <a:rPr lang="es-ES" dirty="0"/>
              <a:t>E</a:t>
            </a:r>
            <a:r>
              <a:rPr lang="es-ES" dirty="0" smtClean="0"/>
              <a:t>chevarría </a:t>
            </a:r>
            <a:r>
              <a:rPr lang="es-ES" dirty="0" smtClean="0"/>
              <a:t>R</a:t>
            </a:r>
            <a:r>
              <a:rPr lang="es-ES" dirty="0" smtClean="0"/>
              <a:t>odríguez que se celebrará el próximo martes 20 de diciembre del 2016 en la Iglesia </a:t>
            </a:r>
            <a:r>
              <a:rPr lang="es-ES" dirty="0" err="1"/>
              <a:t>C</a:t>
            </a:r>
            <a:r>
              <a:rPr lang="es-ES" dirty="0" err="1" smtClean="0"/>
              <a:t>oncatedral</a:t>
            </a:r>
            <a:r>
              <a:rPr lang="es-ES" dirty="0" smtClean="0"/>
              <a:t> de San Julián con la asistencia del señor obispo de la diócesis. Falleció el 12 de diciembre festividad de la Virgen de Guadalupe.</a:t>
            </a:r>
          </a:p>
          <a:p>
            <a:r>
              <a:rPr lang="es-ES" dirty="0" smtClean="0"/>
              <a:t>Y compré un boleto de lotería con el número 53.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002217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159</Words>
  <Application>Microsoft Office PowerPoint</Application>
  <PresentationFormat>Presentación en pantalla (4:3)</PresentationFormat>
  <Paragraphs>9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¿Que he hecho hoy?</vt:lpstr>
      <vt:lpstr>Dí cuenta al seguro de una humedad que tenemos en el desván</vt:lpstr>
      <vt:lpstr>He encendido el deshumidificador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¿Que he hecho hoy?</dc:title>
  <dc:creator>Usuario de Windows</dc:creator>
  <cp:lastModifiedBy>Usuario de Windows</cp:lastModifiedBy>
  <cp:revision>5</cp:revision>
  <dcterms:created xsi:type="dcterms:W3CDTF">2016-12-15T19:19:05Z</dcterms:created>
  <dcterms:modified xsi:type="dcterms:W3CDTF">2016-12-16T09:18:33Z</dcterms:modified>
</cp:coreProperties>
</file>